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4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1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1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02A4-4D9D-4684-B8FE-A356F5CD198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9C2-0248-4181-8412-3165D5022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1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030" y="2967335"/>
            <a:ext cx="42819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Bunnies Camp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2023-24.</a:t>
            </a:r>
            <a:endParaRPr lang="en-US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2077"/>
          <a:stretch/>
        </p:blipFill>
        <p:spPr>
          <a:xfrm>
            <a:off x="1480198" y="244699"/>
            <a:ext cx="9054720" cy="20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2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54" y="631065"/>
            <a:ext cx="7890456" cy="5917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725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376" b="11924"/>
          <a:stretch/>
        </p:blipFill>
        <p:spPr>
          <a:xfrm>
            <a:off x="721218" y="669702"/>
            <a:ext cx="4662420" cy="6014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7841" r="-2338" b="8357"/>
          <a:stretch/>
        </p:blipFill>
        <p:spPr>
          <a:xfrm>
            <a:off x="5705341" y="669702"/>
            <a:ext cx="4829577" cy="5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9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67" y="785610"/>
            <a:ext cx="4100043" cy="5589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2" t="8263" b="20188"/>
          <a:stretch/>
        </p:blipFill>
        <p:spPr>
          <a:xfrm>
            <a:off x="6130343" y="785610"/>
            <a:ext cx="4353327" cy="54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3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r="8638"/>
          <a:stretch/>
        </p:blipFill>
        <p:spPr>
          <a:xfrm>
            <a:off x="5743977" y="1429555"/>
            <a:ext cx="5139349" cy="4913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9"/>
          <a:stretch/>
        </p:blipFill>
        <p:spPr>
          <a:xfrm>
            <a:off x="881541" y="1481071"/>
            <a:ext cx="4038189" cy="48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1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5"/>
          <a:stretch/>
        </p:blipFill>
        <p:spPr>
          <a:xfrm>
            <a:off x="287134" y="661649"/>
            <a:ext cx="2354352" cy="5267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7"/>
          <a:stretch/>
        </p:blipFill>
        <p:spPr>
          <a:xfrm>
            <a:off x="3131656" y="141667"/>
            <a:ext cx="1332128" cy="2891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6" y="3354945"/>
            <a:ext cx="1495498" cy="3233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73" y="173863"/>
            <a:ext cx="316523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7" b="26073"/>
          <a:stretch/>
        </p:blipFill>
        <p:spPr>
          <a:xfrm>
            <a:off x="5032544" y="661649"/>
            <a:ext cx="2781295" cy="53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9" b="10798"/>
          <a:stretch/>
        </p:blipFill>
        <p:spPr>
          <a:xfrm>
            <a:off x="920178" y="193183"/>
            <a:ext cx="4244250" cy="6117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193183"/>
            <a:ext cx="4224269" cy="6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7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</dc:creator>
  <cp:lastModifiedBy>asd</cp:lastModifiedBy>
  <cp:revision>3</cp:revision>
  <dcterms:created xsi:type="dcterms:W3CDTF">2024-02-22T06:42:54Z</dcterms:created>
  <dcterms:modified xsi:type="dcterms:W3CDTF">2024-02-22T08:06:19Z</dcterms:modified>
</cp:coreProperties>
</file>