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FB2C-10D6-4BD0-8334-4E73886D98F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C8AF-AD6B-40DB-B8FF-E68821B3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40216-WA01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9964" y="364743"/>
            <a:ext cx="3856038" cy="61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658128"/>
            <a:ext cx="444436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40216-WA014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1928" y="162819"/>
            <a:ext cx="4615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asd</cp:lastModifiedBy>
  <cp:revision>2</cp:revision>
  <dcterms:created xsi:type="dcterms:W3CDTF">2024-02-22T08:08:01Z</dcterms:created>
  <dcterms:modified xsi:type="dcterms:W3CDTF">2024-02-22T08:09:33Z</dcterms:modified>
</cp:coreProperties>
</file>