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9" r:id="rId4"/>
    <p:sldId id="261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AF8A-04DA-43E2-B1FB-8E5C602F1D7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1AEE-0A0B-4350-87BD-AF7D8DF5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77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AF8A-04DA-43E2-B1FB-8E5C602F1D7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1AEE-0A0B-4350-87BD-AF7D8DF5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0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AF8A-04DA-43E2-B1FB-8E5C602F1D7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1AEE-0A0B-4350-87BD-AF7D8DF5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9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AF8A-04DA-43E2-B1FB-8E5C602F1D7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1AEE-0A0B-4350-87BD-AF7D8DF5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4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AF8A-04DA-43E2-B1FB-8E5C602F1D7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1AEE-0A0B-4350-87BD-AF7D8DF5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4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AF8A-04DA-43E2-B1FB-8E5C602F1D7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1AEE-0A0B-4350-87BD-AF7D8DF5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7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AF8A-04DA-43E2-B1FB-8E5C602F1D7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1AEE-0A0B-4350-87BD-AF7D8DF5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1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AF8A-04DA-43E2-B1FB-8E5C602F1D7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1AEE-0A0B-4350-87BD-AF7D8DF5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7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AF8A-04DA-43E2-B1FB-8E5C602F1D7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1AEE-0A0B-4350-87BD-AF7D8DF5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3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AF8A-04DA-43E2-B1FB-8E5C602F1D7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1AEE-0A0B-4350-87BD-AF7D8DF5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4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AF8A-04DA-43E2-B1FB-8E5C602F1D7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1AEE-0A0B-4350-87BD-AF7D8DF5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7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3AF8A-04DA-43E2-B1FB-8E5C602F1D7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E1AEE-0A0B-4350-87BD-AF7D8DF5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6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r="3556" b="-646"/>
          <a:stretch/>
        </p:blipFill>
        <p:spPr>
          <a:xfrm>
            <a:off x="540913" y="437882"/>
            <a:ext cx="6014434" cy="60144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347" y="437882"/>
            <a:ext cx="5215943" cy="58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4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7" y="1264226"/>
            <a:ext cx="9865217" cy="51494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41246" y="433229"/>
            <a:ext cx="7411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Community Helpers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endParaRPr lang="en-US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873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7"/>
          <a:stretch/>
        </p:blipFill>
        <p:spPr>
          <a:xfrm>
            <a:off x="7142206" y="643944"/>
            <a:ext cx="3650290" cy="5673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22" y="553792"/>
            <a:ext cx="5168615" cy="567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2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766" y="608064"/>
            <a:ext cx="4158063" cy="5417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287" y="608064"/>
            <a:ext cx="3759366" cy="541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38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86" y="380390"/>
            <a:ext cx="4806674" cy="5940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82" y="275060"/>
            <a:ext cx="4334923" cy="615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6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45" y="206062"/>
            <a:ext cx="4525314" cy="60337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786" y="206062"/>
            <a:ext cx="2846231" cy="60337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1" t="7830" b="15801"/>
          <a:stretch/>
        </p:blipFill>
        <p:spPr>
          <a:xfrm>
            <a:off x="5692462" y="206062"/>
            <a:ext cx="2459865" cy="3157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0" t="8639"/>
          <a:stretch/>
        </p:blipFill>
        <p:spPr>
          <a:xfrm>
            <a:off x="5692462" y="3541689"/>
            <a:ext cx="2575775" cy="307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56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asd</dc:creator>
  <cp:lastModifiedBy>asd</cp:lastModifiedBy>
  <cp:revision>4</cp:revision>
  <dcterms:created xsi:type="dcterms:W3CDTF">2024-02-22T08:19:38Z</dcterms:created>
  <dcterms:modified xsi:type="dcterms:W3CDTF">2024-02-22T09:04:34Z</dcterms:modified>
</cp:coreProperties>
</file>