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3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4DC75-2279-4C3B-BE53-FE1E7A4B8D3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4E19-3BF2-4E11-BF53-0A728776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73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4DC75-2279-4C3B-BE53-FE1E7A4B8D3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4E19-3BF2-4E11-BF53-0A728776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4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4DC75-2279-4C3B-BE53-FE1E7A4B8D3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4E19-3BF2-4E11-BF53-0A728776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70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4DC75-2279-4C3B-BE53-FE1E7A4B8D3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4E19-3BF2-4E11-BF53-0A728776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8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4DC75-2279-4C3B-BE53-FE1E7A4B8D3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4E19-3BF2-4E11-BF53-0A728776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9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4DC75-2279-4C3B-BE53-FE1E7A4B8D3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4E19-3BF2-4E11-BF53-0A728776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53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4DC75-2279-4C3B-BE53-FE1E7A4B8D3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4E19-3BF2-4E11-BF53-0A728776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8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4DC75-2279-4C3B-BE53-FE1E7A4B8D3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4E19-3BF2-4E11-BF53-0A728776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43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4DC75-2279-4C3B-BE53-FE1E7A4B8D3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4E19-3BF2-4E11-BF53-0A728776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4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4DC75-2279-4C3B-BE53-FE1E7A4B8D3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4E19-3BF2-4E11-BF53-0A728776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79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4DC75-2279-4C3B-BE53-FE1E7A4B8D3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4E19-3BF2-4E11-BF53-0A728776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63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4DC75-2279-4C3B-BE53-FE1E7A4B8D3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E4E19-3BF2-4E11-BF53-0A728776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1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78" y="489397"/>
            <a:ext cx="9238446" cy="60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89" t="14907" r="14527"/>
          <a:stretch/>
        </p:blipFill>
        <p:spPr>
          <a:xfrm>
            <a:off x="1712888" y="425003"/>
            <a:ext cx="8500057" cy="619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6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77" y="176502"/>
            <a:ext cx="9754445" cy="65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40403-WA00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8745" y="746973"/>
            <a:ext cx="3157211" cy="5578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t="35493" r="10829" b="27324"/>
          <a:stretch/>
        </p:blipFill>
        <p:spPr>
          <a:xfrm rot="16200000">
            <a:off x="6154977" y="1507532"/>
            <a:ext cx="5430697" cy="42049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53" y="2612835"/>
            <a:ext cx="2283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Sr.KG.A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845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40412-WA003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19" end="4097.8888"/>
                </p14:media>
              </p:ext>
            </p:extLst>
          </p:nvPr>
        </p:nvPicPr>
        <p:blipFill rotWithShape="1">
          <a:blip r:embed="rId5"/>
          <a:srcRect l="5797" t="32495" r="23090"/>
          <a:stretch>
            <a:fillRect/>
          </a:stretch>
        </p:blipFill>
        <p:spPr>
          <a:xfrm>
            <a:off x="566669" y="412124"/>
            <a:ext cx="4623517" cy="5100034"/>
          </a:xfrm>
          <a:prstGeom prst="rect">
            <a:avLst/>
          </a:prstGeom>
        </p:spPr>
      </p:pic>
      <p:pic>
        <p:nvPicPr>
          <p:cNvPr id="4" name="VID-20240412-WA003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1510"/>
                </p14:media>
              </p:ext>
            </p:extLst>
          </p:nvPr>
        </p:nvPicPr>
        <p:blipFill rotWithShape="1">
          <a:blip r:embed="rId6"/>
          <a:srcRect l="163" t="13501" r="35820" b="-3501"/>
          <a:stretch/>
        </p:blipFill>
        <p:spPr>
          <a:xfrm>
            <a:off x="5512157" y="167425"/>
            <a:ext cx="5499279" cy="55894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24774" y="5646141"/>
            <a:ext cx="2252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Sr.KG-C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49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7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6949" b="38967"/>
          <a:stretch/>
        </p:blipFill>
        <p:spPr>
          <a:xfrm>
            <a:off x="1056069" y="1004551"/>
            <a:ext cx="7972021" cy="5061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597" y="3074961"/>
            <a:ext cx="228619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26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t="8263" b="37276"/>
          <a:stretch/>
        </p:blipFill>
        <p:spPr>
          <a:xfrm>
            <a:off x="1346659" y="991673"/>
            <a:ext cx="6864439" cy="47651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8951634" y="3080026"/>
            <a:ext cx="2273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Sr.KG-B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2768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t="14648" b="32582"/>
          <a:stretch/>
        </p:blipFill>
        <p:spPr>
          <a:xfrm>
            <a:off x="1571220" y="1168416"/>
            <a:ext cx="7830357" cy="50263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657" y="3218241"/>
            <a:ext cx="2255716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</Words>
  <Application>Microsoft Office PowerPoint</Application>
  <PresentationFormat>Widescreen</PresentationFormat>
  <Paragraphs>3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asd</dc:creator>
  <cp:lastModifiedBy>asd</cp:lastModifiedBy>
  <cp:revision>5</cp:revision>
  <dcterms:created xsi:type="dcterms:W3CDTF">2024-04-12T07:46:05Z</dcterms:created>
  <dcterms:modified xsi:type="dcterms:W3CDTF">2024-04-12T08:23:52Z</dcterms:modified>
</cp:coreProperties>
</file>