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4240-D16A-43FE-A2FC-8305380DAA6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716B-8EA3-48EF-9FCB-572E61AA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7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4240-D16A-43FE-A2FC-8305380DAA6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716B-8EA3-48EF-9FCB-572E61AA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4240-D16A-43FE-A2FC-8305380DAA6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716B-8EA3-48EF-9FCB-572E61AA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1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4240-D16A-43FE-A2FC-8305380DAA6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716B-8EA3-48EF-9FCB-572E61AA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4240-D16A-43FE-A2FC-8305380DAA6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716B-8EA3-48EF-9FCB-572E61AA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7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4240-D16A-43FE-A2FC-8305380DAA6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716B-8EA3-48EF-9FCB-572E61AA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4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4240-D16A-43FE-A2FC-8305380DAA6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716B-8EA3-48EF-9FCB-572E61AA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0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4240-D16A-43FE-A2FC-8305380DAA6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716B-8EA3-48EF-9FCB-572E61AA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4240-D16A-43FE-A2FC-8305380DAA6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716B-8EA3-48EF-9FCB-572E61AA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3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4240-D16A-43FE-A2FC-8305380DAA6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716B-8EA3-48EF-9FCB-572E61AA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2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4240-D16A-43FE-A2FC-8305380DAA6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716B-8EA3-48EF-9FCB-572E61AA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3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B4240-D16A-43FE-A2FC-8305380DAA6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3716B-8EA3-48EF-9FCB-572E61AA9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928" y="383481"/>
            <a:ext cx="1781175" cy="2562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619" y="3785114"/>
            <a:ext cx="3426317" cy="2804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999" y="3582472"/>
            <a:ext cx="1695450" cy="2695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223" y="3210997"/>
            <a:ext cx="1485900" cy="306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647" y="1844898"/>
            <a:ext cx="3435909" cy="54280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59894" y="552236"/>
            <a:ext cx="42434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atin typeface="Comic Sans MS" panose="030F0702030302020204" pitchFamily="66" charset="0"/>
              </a:rPr>
              <a:t>Rendezvous </a:t>
            </a:r>
          </a:p>
          <a:p>
            <a:pPr algn="ctr"/>
            <a:r>
              <a:rPr lang="en-US" sz="5400" b="1" dirty="0" smtClean="0">
                <a:latin typeface="Comic Sans MS" panose="030F0702030302020204" pitchFamily="66" charset="0"/>
              </a:rPr>
              <a:t>@ </a:t>
            </a:r>
          </a:p>
          <a:p>
            <a:pPr algn="ctr"/>
            <a:r>
              <a:rPr lang="en-US" sz="5400" b="1" dirty="0" smtClean="0">
                <a:latin typeface="Comic Sans MS" panose="030F0702030302020204" pitchFamily="66" charset="0"/>
              </a:rPr>
              <a:t>My KG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3977" y="3137559"/>
            <a:ext cx="35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Summer time Fun Activities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208" y="361561"/>
            <a:ext cx="4243393" cy="21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2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6" y="193183"/>
            <a:ext cx="450942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3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3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1"/>
          <a:stretch/>
        </p:blipFill>
        <p:spPr>
          <a:xfrm>
            <a:off x="703775" y="402464"/>
            <a:ext cx="5143500" cy="5930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VID-20240404-WA0067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18173" b="14554"/>
          <a:stretch/>
        </p:blipFill>
        <p:spPr>
          <a:xfrm>
            <a:off x="6409071" y="402464"/>
            <a:ext cx="4692517" cy="49583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047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3" y="463639"/>
            <a:ext cx="51435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7"/>
          <a:stretch/>
        </p:blipFill>
        <p:spPr>
          <a:xfrm>
            <a:off x="1561742" y="3503055"/>
            <a:ext cx="3776230" cy="3818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807" y="400398"/>
            <a:ext cx="2084165" cy="13386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5426" y="1836225"/>
            <a:ext cx="22434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Young Artist  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@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1" b="26949"/>
          <a:stretch/>
        </p:blipFill>
        <p:spPr>
          <a:xfrm>
            <a:off x="664505" y="371924"/>
            <a:ext cx="2149862" cy="2873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82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9274"/>
          <a:stretch/>
        </p:blipFill>
        <p:spPr>
          <a:xfrm>
            <a:off x="586882" y="464181"/>
            <a:ext cx="3560115" cy="5878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34" y="347729"/>
            <a:ext cx="4583492" cy="61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30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Office PowerPoint</Application>
  <PresentationFormat>Widescreen</PresentationFormat>
  <Paragraphs>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</dc:creator>
  <cp:lastModifiedBy>asd</cp:lastModifiedBy>
  <cp:revision>3</cp:revision>
  <dcterms:created xsi:type="dcterms:W3CDTF">2024-04-12T08:36:20Z</dcterms:created>
  <dcterms:modified xsi:type="dcterms:W3CDTF">2024-04-12T08:55:21Z</dcterms:modified>
</cp:coreProperties>
</file>